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298" r:id="rId13"/>
    <p:sldId id="309" r:id="rId14"/>
    <p:sldId id="299" r:id="rId15"/>
    <p:sldId id="317" r:id="rId16"/>
    <p:sldId id="300" r:id="rId17"/>
    <p:sldId id="304" r:id="rId18"/>
    <p:sldId id="305" r:id="rId19"/>
    <p:sldId id="315" r:id="rId20"/>
    <p:sldId id="314" r:id="rId21"/>
    <p:sldId id="30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7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30/12/2021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196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30/12/2021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10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1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14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6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5" Type="http://schemas.openxmlformats.org/officeDocument/2006/relationships/image" Target="../media/image15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5308"/>
            <a:ext cx="6218459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8811" y="425678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15862"/>
              </p:ext>
            </p:extLst>
          </p:nvPr>
        </p:nvGraphicFramePr>
        <p:xfrm>
          <a:off x="4990688" y="1152419"/>
          <a:ext cx="2268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5486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1581" y="1311228"/>
          <a:ext cx="3780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322692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1930497"/>
            <a:ext cx="417107" cy="40884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2679207"/>
            <a:ext cx="417107" cy="40884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3448490"/>
            <a:ext cx="417107" cy="408847"/>
          </a:xfrm>
          <a:prstGeom prst="rect">
            <a:avLst/>
          </a:prstGeom>
        </p:spPr>
      </p:pic>
      <p:cxnSp>
        <p:nvCxnSpPr>
          <p:cNvPr id="10" name="Elbow Connector 9"/>
          <p:cNvCxnSpPr>
            <a:cxnSpLocks/>
            <a:endCxn id="37" idx="3"/>
          </p:cNvCxnSpPr>
          <p:nvPr/>
        </p:nvCxnSpPr>
        <p:spPr>
          <a:xfrm rot="10800000" flipV="1">
            <a:off x="2783369" y="5002292"/>
            <a:ext cx="746280" cy="178130"/>
          </a:xfrm>
          <a:prstGeom prst="bentConnector3">
            <a:avLst>
              <a:gd name="adj1" fmla="val 2874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4210794"/>
            <a:ext cx="417107" cy="408847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192604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1926047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271842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67213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2672132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023187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441415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3441415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800948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203719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4203719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556048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8940" y="4977311"/>
            <a:ext cx="414429" cy="4062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626579" y="4048217"/>
                <a:ext cx="18181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3 ones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579" y="4048217"/>
                <a:ext cx="1818126" cy="461665"/>
              </a:xfrm>
              <a:prstGeom prst="rect">
                <a:avLst/>
              </a:prstGeom>
              <a:blipFill>
                <a:blip r:embed="rId9"/>
                <a:stretch>
                  <a:fillRect l="-5369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758138" y="29135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626579" y="4559949"/>
                <a:ext cx="1755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2 tens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579" y="4559949"/>
                <a:ext cx="1755481" cy="461665"/>
              </a:xfrm>
              <a:prstGeom prst="rect">
                <a:avLst/>
              </a:prstGeom>
              <a:blipFill>
                <a:blip r:embed="rId10"/>
                <a:stretch>
                  <a:fillRect l="-5556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984628" y="29135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629997" y="5415073"/>
                <a:ext cx="22869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1 hundred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97" y="5415073"/>
                <a:ext cx="2286973" cy="461665"/>
              </a:xfrm>
              <a:prstGeom prst="rect">
                <a:avLst/>
              </a:prstGeom>
              <a:blipFill>
                <a:blip r:embed="rId11"/>
                <a:stretch>
                  <a:fillRect l="-4267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5231744" y="29135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133" y="425678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492</a:t>
            </a:r>
            <a:r>
              <a:rPr lang="en-GB" sz="2800" dirty="0"/>
              <a:t>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260620" y="2271842"/>
            <a:ext cx="986008" cy="267260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12864964-C377-49E2-8277-E68DCC8AAC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1937573"/>
            <a:ext cx="414429" cy="40422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C1860A7-3637-4EF5-A279-D45BD13BBC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1937573"/>
            <a:ext cx="414429" cy="40422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00A205E4-BEDD-4FE0-A3D1-0563ED5D5C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2683658"/>
            <a:ext cx="414429" cy="40422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CFD88AFF-E5E5-4722-A9A0-E94A9F604B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2683658"/>
            <a:ext cx="414429" cy="40422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9EAC3CDD-92F0-4D3F-82C2-58CC66128A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3452941"/>
            <a:ext cx="414429" cy="40422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9F9D28CF-6FA4-43CB-B15B-8D8BAA7E7C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3452941"/>
            <a:ext cx="414429" cy="40422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911C537-27C6-46E2-A674-FFF528B9C0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4215245"/>
            <a:ext cx="414429" cy="40422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83B5A48-3DFB-4FDB-BEB1-A97CD3AFB3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4215245"/>
            <a:ext cx="414429" cy="404221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389E9468-B696-4ABD-9C40-8AC8E5938951}"/>
              </a:ext>
            </a:extLst>
          </p:cNvPr>
          <p:cNvSpPr txBox="1"/>
          <p:nvPr/>
        </p:nvSpPr>
        <p:spPr>
          <a:xfrm>
            <a:off x="5991107" y="341884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54883D9-F9D9-440D-90CF-F83496B6CDB2}"/>
                  </a:ext>
                </a:extLst>
              </p:cNvPr>
              <p:cNvSpPr txBox="1"/>
              <p:nvPr/>
            </p:nvSpPr>
            <p:spPr>
              <a:xfrm>
                <a:off x="4629997" y="4870847"/>
                <a:ext cx="2249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8 tens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GB" sz="2400" dirty="0"/>
                  <a:t> 1 ten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54883D9-F9D9-440D-90CF-F83496B6C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97" y="4870847"/>
                <a:ext cx="2249077" cy="461665"/>
              </a:xfrm>
              <a:prstGeom prst="rect">
                <a:avLst/>
              </a:prstGeom>
              <a:blipFill>
                <a:blip r:embed="rId12"/>
                <a:stretch>
                  <a:fillRect l="-4348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01EE2C44-A81B-4C09-A15E-0FA3B8D3F2DD}"/>
              </a:ext>
            </a:extLst>
          </p:cNvPr>
          <p:cNvSpPr txBox="1"/>
          <p:nvPr/>
        </p:nvSpPr>
        <p:spPr>
          <a:xfrm>
            <a:off x="6284741" y="4048217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12 ones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B5F3007-B4A1-4D54-9C1F-8A5DC15752E0}"/>
              </a:ext>
            </a:extLst>
          </p:cNvPr>
          <p:cNvSpPr txBox="1"/>
          <p:nvPr/>
        </p:nvSpPr>
        <p:spPr>
          <a:xfrm>
            <a:off x="6278879" y="4559949"/>
            <a:ext cx="944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8 tens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D28D071-93A0-499D-9B2B-31EDFB3ADD88}"/>
              </a:ext>
            </a:extLst>
          </p:cNvPr>
          <p:cNvSpPr txBox="1"/>
          <p:nvPr/>
        </p:nvSpPr>
        <p:spPr>
          <a:xfrm>
            <a:off x="6756921" y="5415073"/>
            <a:ext cx="1596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 hundreds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843C113-BD0D-4475-967E-AAD954B7FF11}"/>
              </a:ext>
            </a:extLst>
          </p:cNvPr>
          <p:cNvSpPr txBox="1"/>
          <p:nvPr/>
        </p:nvSpPr>
        <p:spPr>
          <a:xfrm>
            <a:off x="6710850" y="4870847"/>
            <a:ext cx="944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9 tens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04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2" grpId="0"/>
      <p:bldP spid="43" grpId="0"/>
      <p:bldP spid="44" grpId="0"/>
      <p:bldP spid="45" grpId="0"/>
      <p:bldP spid="49" grpId="0" animBg="1"/>
      <p:bldP spid="49" grpId="1" animBg="1"/>
      <p:bldP spid="59" grpId="0"/>
      <p:bldP spid="59" grpId="1"/>
      <p:bldP spid="46" grpId="0"/>
      <p:bldP spid="47" grpId="0"/>
      <p:bldP spid="48" grpId="0"/>
      <p:bldP spid="50" grpId="0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8811" y="302581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672382" y="440113"/>
          <a:ext cx="2376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3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71357" y="1456758"/>
                <a:ext cx="784189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357" y="1456758"/>
                <a:ext cx="784189" cy="8617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8811" y="2065194"/>
          <a:ext cx="4428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322692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2677387"/>
            <a:ext cx="417107" cy="40884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3426097"/>
            <a:ext cx="417107" cy="40884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4195380"/>
            <a:ext cx="417107" cy="408847"/>
          </a:xfrm>
          <a:prstGeom prst="rect">
            <a:avLst/>
          </a:prstGeom>
        </p:spPr>
      </p:pic>
      <p:cxnSp>
        <p:nvCxnSpPr>
          <p:cNvPr id="10" name="Elbow Connector 9"/>
          <p:cNvCxnSpPr/>
          <p:nvPr/>
        </p:nvCxnSpPr>
        <p:spPr>
          <a:xfrm rot="10800000" flipV="1">
            <a:off x="3192619" y="5756258"/>
            <a:ext cx="944524" cy="182126"/>
          </a:xfrm>
          <a:prstGeom prst="bentConnector3">
            <a:avLst>
              <a:gd name="adj1" fmla="val -826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4957684"/>
            <a:ext cx="417107" cy="408847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2680012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2680012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025807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426097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3426097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777152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195380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4195380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554913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957684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4957684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5310013"/>
            <a:ext cx="414429" cy="406222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5457610" y="3507941"/>
            <a:ext cx="2590772" cy="2208294"/>
            <a:chOff x="-2930905" y="103168"/>
            <a:chExt cx="3119145" cy="2527524"/>
          </a:xfrm>
        </p:grpSpPr>
        <p:grpSp>
          <p:nvGrpSpPr>
            <p:cNvPr id="25" name="Group 24"/>
            <p:cNvGrpSpPr/>
            <p:nvPr/>
          </p:nvGrpSpPr>
          <p:grpSpPr>
            <a:xfrm>
              <a:off x="-2930905" y="103168"/>
              <a:ext cx="3119145" cy="2527524"/>
              <a:chOff x="4671511" y="249049"/>
              <a:chExt cx="3119145" cy="2527524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3" name="Straight Connector 32"/>
              <p:cNvCxnSpPr>
                <a:stCxn id="30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0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Rectangle 25"/>
            <p:cNvSpPr/>
            <p:nvPr/>
          </p:nvSpPr>
          <p:spPr>
            <a:xfrm>
              <a:off x="-1856583" y="233270"/>
              <a:ext cx="882362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103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2923603" y="1681091"/>
              <a:ext cx="882362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100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618802" y="1876436"/>
              <a:ext cx="442339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458508" y="1688955"/>
              <a:ext cx="442339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3</a:t>
              </a:r>
            </a:p>
          </p:txBody>
        </p:sp>
      </p:grpSp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2309" y="5724201"/>
            <a:ext cx="414429" cy="40622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88811" y="730285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90868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70994" y="27430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8811" y="1157989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9915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8811" y="1585694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70690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133" y="302581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412</a:t>
            </a:r>
            <a:r>
              <a:rPr lang="en-GB" sz="2800" dirty="0"/>
              <a:t>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979927" y="730285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24777" y="1157989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301189" y="1585694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400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868114" y="3025807"/>
            <a:ext cx="986008" cy="267260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620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4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9467" y="301045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153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192935"/>
              </p:ext>
            </p:extLst>
          </p:nvPr>
        </p:nvGraphicFramePr>
        <p:xfrm>
          <a:off x="4761472" y="482727"/>
          <a:ext cx="2880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59462624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3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32116" y="1623767"/>
                <a:ext cx="846707" cy="9387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500" i="1" dirty="0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5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116" y="1623767"/>
                <a:ext cx="846707" cy="9387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824240" y="2638036"/>
            <a:ext cx="2590772" cy="2208294"/>
            <a:chOff x="-2930905" y="103168"/>
            <a:chExt cx="3119145" cy="2527524"/>
          </a:xfrm>
        </p:grpSpPr>
        <p:grpSp>
          <p:nvGrpSpPr>
            <p:cNvPr id="7" name="Group 6"/>
            <p:cNvGrpSpPr/>
            <p:nvPr/>
          </p:nvGrpSpPr>
          <p:grpSpPr>
            <a:xfrm>
              <a:off x="-2930905" y="103168"/>
              <a:ext cx="3119145" cy="2527524"/>
              <a:chOff x="4671511" y="249049"/>
              <a:chExt cx="3119145" cy="2527524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>
                <a:stCxn id="12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2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/>
            <p:cNvSpPr/>
            <p:nvPr/>
          </p:nvSpPr>
          <p:spPr>
            <a:xfrm>
              <a:off x="-1786154" y="255342"/>
              <a:ext cx="830254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153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-2881918" y="1712637"/>
              <a:ext cx="830254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100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722286" y="1885160"/>
              <a:ext cx="627613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50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467611" y="1713848"/>
              <a:ext cx="424971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3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59467" y="949693"/>
            <a:ext cx="1848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21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97043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62043" y="30258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9467" y="1488451"/>
            <a:ext cx="2214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350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78887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9467" y="2027747"/>
            <a:ext cx="2396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700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84925" y="218948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1,071</a:t>
            </a:r>
            <a:r>
              <a:rPr lang="en-GB" sz="3600" dirty="0">
                <a:solidFill>
                  <a:srgbClr val="0070C0"/>
                </a:solidFill>
                <a:latin typeface="KG Primary Penmanship" panose="02000506000000020003" pitchFamily="2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08120" y="30258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42830" y="539859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/>
              <a:t>Th</a:t>
            </a:r>
            <a:endParaRPr lang="en-GB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68619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54841" y="2444728"/>
            <a:ext cx="56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01774" y="3827829"/>
            <a:ext cx="3261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35 tens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78482" y="5099530"/>
            <a:ext cx="4458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 hundred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7 hundreds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01527" y="4295514"/>
            <a:ext cx="4161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35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2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37 tens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77250" y="5544908"/>
            <a:ext cx="6260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 hundreds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3 hundreds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10 hundreds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216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		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40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342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		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40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342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2604" y="3347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32945" y="162324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80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23712" y="2911722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600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45957" y="4185355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684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4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00AB3B-B7F0-44A3-A989-D7D513E78CCB}"/>
              </a:ext>
            </a:extLst>
          </p:cNvPr>
          <p:cNvSpPr txBox="1"/>
          <p:nvPr/>
        </p:nvSpPr>
        <p:spPr>
          <a:xfrm>
            <a:off x="1434905" y="295422"/>
            <a:ext cx="5401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Lets Recap Short Multiplication- Get your whiteboards boards ready!</a:t>
            </a:r>
          </a:p>
        </p:txBody>
      </p:sp>
    </p:spTree>
    <p:extLst>
      <p:ext uri="{BB962C8B-B14F-4D97-AF65-F5344CB8AC3E}">
        <p14:creationId xmlns:p14="http://schemas.microsoft.com/office/powerpoint/2010/main" val="2467231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7699" y="1467124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243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226846"/>
              </p:ext>
            </p:extLst>
          </p:nvPr>
        </p:nvGraphicFramePr>
        <p:xfrm>
          <a:off x="3440518" y="1139665"/>
          <a:ext cx="4536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031066"/>
                  </a:ext>
                </a:extLst>
              </a:tr>
            </a:tbl>
          </a:graphicData>
        </a:graphic>
      </p:graphicFrame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1728733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1728733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2073671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1728733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1728733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2493807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249380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2493807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2493807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285579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3274190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3274190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3274190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3274190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3627751"/>
            <a:ext cx="414429" cy="406222"/>
          </a:xfrm>
          <a:prstGeom prst="rect">
            <a:avLst/>
          </a:prstGeom>
        </p:spPr>
      </p:pic>
      <p:cxnSp>
        <p:nvCxnSpPr>
          <p:cNvPr id="21" name="Elbow Connector 20"/>
          <p:cNvCxnSpPr>
            <a:cxnSpLocks/>
          </p:cNvCxnSpPr>
          <p:nvPr/>
        </p:nvCxnSpPr>
        <p:spPr>
          <a:xfrm rot="10800000" flipV="1">
            <a:off x="6127473" y="4804679"/>
            <a:ext cx="1135215" cy="297778"/>
          </a:xfrm>
          <a:prstGeom prst="bentConnector3">
            <a:avLst>
              <a:gd name="adj1" fmla="val 3013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9701" y="4884435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2073671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2073671"/>
            <a:ext cx="414429" cy="406222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2855792"/>
            <a:ext cx="414429" cy="406222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2855792"/>
            <a:ext cx="414429" cy="406222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3627751"/>
            <a:ext cx="414429" cy="406222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3627751"/>
            <a:ext cx="414429" cy="406222"/>
          </a:xfrm>
          <a:prstGeom prst="rect">
            <a:avLst/>
          </a:prstGeom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1728733"/>
            <a:ext cx="417107" cy="408847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1728733"/>
            <a:ext cx="417107" cy="408847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2493807"/>
            <a:ext cx="417107" cy="408847"/>
          </a:xfrm>
          <a:prstGeom prst="rect">
            <a:avLst/>
          </a:prstGeom>
        </p:spPr>
      </p:pic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2493807"/>
            <a:ext cx="417107" cy="408847"/>
          </a:xfrm>
          <a:prstGeom prst="rect">
            <a:avLst/>
          </a:prstGeom>
        </p:spPr>
      </p:pic>
      <p:pic>
        <p:nvPicPr>
          <p:cNvPr id="33" name="Picture 3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3274190"/>
            <a:ext cx="417107" cy="408847"/>
          </a:xfrm>
          <a:prstGeom prst="rect">
            <a:avLst/>
          </a:prstGeom>
        </p:spPr>
      </p:pic>
      <p:pic>
        <p:nvPicPr>
          <p:cNvPr id="34" name="Picture 3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3274190"/>
            <a:ext cx="417107" cy="408847"/>
          </a:xfrm>
          <a:prstGeom prst="rect">
            <a:avLst/>
          </a:prstGeom>
        </p:spPr>
      </p:pic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4023357"/>
            <a:ext cx="417107" cy="408847"/>
          </a:xfrm>
          <a:prstGeom prst="rect">
            <a:avLst/>
          </a:prstGeom>
        </p:spPr>
      </p:pic>
      <p:pic>
        <p:nvPicPr>
          <p:cNvPr id="36" name="Picture 3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4023357"/>
            <a:ext cx="417107" cy="408847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4023357"/>
            <a:ext cx="414429" cy="406222"/>
          </a:xfrm>
          <a:prstGeom prst="rect">
            <a:avLst/>
          </a:prstGeom>
        </p:spPr>
      </p:pic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4023357"/>
            <a:ext cx="414429" cy="406222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4378593"/>
            <a:ext cx="414429" cy="406222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4378593"/>
            <a:ext cx="414429" cy="406222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4023357"/>
            <a:ext cx="414429" cy="406222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4023357"/>
            <a:ext cx="414429" cy="406222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4378593"/>
            <a:ext cx="414429" cy="406222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810216" y="1467123"/>
            <a:ext cx="1257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 times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3689" y="2940090"/>
            <a:ext cx="16850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243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  <a:p>
            <a:endParaRPr lang="en-GB" sz="3600" dirty="0">
              <a:latin typeface="KG Primary Penmanship" panose="02000506000000020003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48076" y="2060023"/>
            <a:ext cx="1031682" cy="272479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L-Shape 46"/>
          <p:cNvSpPr/>
          <p:nvPr/>
        </p:nvSpPr>
        <p:spPr>
          <a:xfrm>
            <a:off x="5200781" y="2855792"/>
            <a:ext cx="926691" cy="2456994"/>
          </a:xfrm>
          <a:prstGeom prst="corner">
            <a:avLst>
              <a:gd name="adj1" fmla="val 219365"/>
              <a:gd name="adj2" fmla="val 50000"/>
            </a:avLst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0828" y="4903939"/>
            <a:ext cx="417107" cy="408847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2692864" y="293902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84604" y="293902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85778" y="29354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4361598" y="5087546"/>
            <a:ext cx="833321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5" grpId="0"/>
      <p:bldP spid="46" grpId="0" animBg="1"/>
      <p:bldP spid="46" grpId="1" animBg="1"/>
      <p:bldP spid="47" grpId="0" animBg="1"/>
      <p:bldP spid="4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372569"/>
              </p:ext>
            </p:extLst>
          </p:nvPr>
        </p:nvGraphicFramePr>
        <p:xfrm>
          <a:off x="3628289" y="1401177"/>
          <a:ext cx="4536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8511" y="45337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61355" y="5960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800342" y="2232579"/>
            <a:ext cx="1766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150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4911" y="2023606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435" y="2023606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959" y="2023606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858" y="2373195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565" y="2373195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4911" y="2791157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435" y="2791157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959" y="2791157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858" y="3114323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565" y="3114323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4911" y="3561048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435" y="3561048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959" y="3561048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858" y="3884214"/>
            <a:ext cx="414429" cy="406222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565" y="3884214"/>
            <a:ext cx="414429" cy="406222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2023606"/>
            <a:ext cx="417107" cy="408847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2791157"/>
            <a:ext cx="417107" cy="408847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3561048"/>
            <a:ext cx="417107" cy="408847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5221619" y="2805840"/>
            <a:ext cx="1353431" cy="148459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Elbow Connector 29"/>
          <p:cNvCxnSpPr/>
          <p:nvPr/>
        </p:nvCxnSpPr>
        <p:spPr>
          <a:xfrm rot="10800000" flipV="1">
            <a:off x="4738526" y="4380359"/>
            <a:ext cx="1147070" cy="343262"/>
          </a:xfrm>
          <a:prstGeom prst="bentConnector3">
            <a:avLst>
              <a:gd name="adj1" fmla="val 2408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4494115"/>
            <a:ext cx="417107" cy="408847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405729" y="2233166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450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1AFA5F-63F8-4689-A752-AD9BE3CEFF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568" y="4494115"/>
            <a:ext cx="2144377" cy="14994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8BC4AC-952B-4C79-A21D-BE5D85A0E631}"/>
              </a:ext>
            </a:extLst>
          </p:cNvPr>
          <p:cNvSpPr txBox="1"/>
          <p:nvPr/>
        </p:nvSpPr>
        <p:spPr>
          <a:xfrm>
            <a:off x="2883065" y="5096206"/>
            <a:ext cx="3669323" cy="578882"/>
          </a:xfrm>
          <a:prstGeom prst="wedgeRoundRectCallout">
            <a:avLst>
              <a:gd name="adj1" fmla="val -60130"/>
              <a:gd name="adj2" fmla="val -23567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dirty="0"/>
              <a:t>I think the answer is 45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9" grpId="0" animBg="1"/>
      <p:bldP spid="29" grpId="1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8811" y="425678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073823"/>
              </p:ext>
            </p:extLst>
          </p:nvPr>
        </p:nvGraphicFramePr>
        <p:xfrm>
          <a:off x="4990688" y="1152419"/>
          <a:ext cx="2268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35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1815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5253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5486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993613"/>
              </p:ext>
            </p:extLst>
          </p:nvPr>
        </p:nvGraphicFramePr>
        <p:xfrm>
          <a:off x="611581" y="1311228"/>
          <a:ext cx="3780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322692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1930497"/>
            <a:ext cx="417107" cy="40884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2679207"/>
            <a:ext cx="417107" cy="40884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3448490"/>
            <a:ext cx="417107" cy="408847"/>
          </a:xfrm>
          <a:prstGeom prst="rect">
            <a:avLst/>
          </a:prstGeom>
        </p:spPr>
      </p:pic>
      <p:cxnSp>
        <p:nvCxnSpPr>
          <p:cNvPr id="10" name="Elbow Connector 9"/>
          <p:cNvCxnSpPr>
            <a:cxnSpLocks/>
            <a:endCxn id="37" idx="3"/>
          </p:cNvCxnSpPr>
          <p:nvPr/>
        </p:nvCxnSpPr>
        <p:spPr>
          <a:xfrm rot="10800000" flipV="1">
            <a:off x="2783369" y="5002292"/>
            <a:ext cx="746280" cy="178130"/>
          </a:xfrm>
          <a:prstGeom prst="bentConnector3">
            <a:avLst>
              <a:gd name="adj1" fmla="val 2874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4210794"/>
            <a:ext cx="417107" cy="408847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192604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1926047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271842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67213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2672132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023187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441415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3441415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800948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203719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4203719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556048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8940" y="4977311"/>
            <a:ext cx="414429" cy="40622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7334047" y="2998481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(3 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000" dirty="0"/>
              <a:t> 4)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25425" y="46283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269125" y="3561655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(20 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000" dirty="0"/>
              <a:t>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04118" y="46283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04203" y="4115653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(100 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000" dirty="0"/>
              <a:t> 4)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99031" y="46283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133" y="425678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492</a:t>
            </a:r>
            <a:r>
              <a:rPr lang="en-GB" sz="2800" dirty="0"/>
              <a:t>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260620" y="2271842"/>
            <a:ext cx="986008" cy="267260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12864964-C377-49E2-8277-E68DCC8AAC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1937573"/>
            <a:ext cx="414429" cy="40422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C1860A7-3637-4EF5-A279-D45BD13BBC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1937573"/>
            <a:ext cx="414429" cy="40422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00A205E4-BEDD-4FE0-A3D1-0563ED5D5C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2683658"/>
            <a:ext cx="414429" cy="40422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CFD88AFF-E5E5-4722-A9A0-E94A9F604B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2683658"/>
            <a:ext cx="414429" cy="40422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9EAC3CDD-92F0-4D3F-82C2-58CC66128A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3452941"/>
            <a:ext cx="414429" cy="40422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9F9D28CF-6FA4-43CB-B15B-8D8BAA7E7C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3452941"/>
            <a:ext cx="414429" cy="40422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911C537-27C6-46E2-A674-FFF528B9C0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4215245"/>
            <a:ext cx="414429" cy="40422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83B5A48-3DFB-4FDB-BEB1-A97CD3AFB3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4215245"/>
            <a:ext cx="414429" cy="404221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389E9468-B696-4ABD-9C40-8AC8E5938951}"/>
              </a:ext>
            </a:extLst>
          </p:cNvPr>
          <p:cNvSpPr txBox="1"/>
          <p:nvPr/>
        </p:nvSpPr>
        <p:spPr>
          <a:xfrm>
            <a:off x="5974852" y="2913768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1       2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C23ADE2-E43E-46E4-941E-6FD9178B6D16}"/>
              </a:ext>
            </a:extLst>
          </p:cNvPr>
          <p:cNvSpPr txBox="1"/>
          <p:nvPr/>
        </p:nvSpPr>
        <p:spPr>
          <a:xfrm>
            <a:off x="5986350" y="3480959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8       0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0EA3D05-C097-491F-8E01-DF517EB5DF10}"/>
              </a:ext>
            </a:extLst>
          </p:cNvPr>
          <p:cNvSpPr txBox="1"/>
          <p:nvPr/>
        </p:nvSpPr>
        <p:spPr>
          <a:xfrm>
            <a:off x="5175571" y="4054098"/>
            <a:ext cx="1959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4        0       0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D373C240-19E1-4A04-8355-5AF0272B55D3}"/>
                  </a:ext>
                </a:extLst>
              </p:cNvPr>
              <p:cNvSpPr txBox="1"/>
              <p:nvPr/>
            </p:nvSpPr>
            <p:spPr>
              <a:xfrm>
                <a:off x="4445545" y="3961765"/>
                <a:ext cx="67999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D373C240-19E1-4A04-8355-5AF0272B5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545" y="3961765"/>
                <a:ext cx="679994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685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500"/>
                            </p:stCondLst>
                            <p:childTnLst>
                              <p:par>
                                <p:cTn id="2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2" grpId="0"/>
      <p:bldP spid="43" grpId="0"/>
      <p:bldP spid="44" grpId="0"/>
      <p:bldP spid="45" grpId="0"/>
      <p:bldP spid="49" grpId="0" animBg="1"/>
      <p:bldP spid="49" grpId="1" animBg="1"/>
      <p:bldP spid="59" grpId="0"/>
      <p:bldP spid="60" grpId="0"/>
      <p:bldP spid="6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6|3.9|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5.6|2.4|15.8|1.2|1.1|6.2|2.1|1.4|15.4|1.4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3.4|3.3|5.8|4.8|12.7|1.1|1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13.4|4.5|2.2|7.1|3.4|4.3|4.8|1.8|3.6|7.1|1.5|4.2|1.8|2.2|7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1.2|0.7|2.6|1.2|6.1|2.7|6.7|3|3.1|0.9|2.6|1.2|2.2|3.3|2.4|2.2|2.3|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4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6.9|3.5|1.8|10.8|4.4|3.6|8.6|1.4|4.9|3.2|7.2|6.3|1.6|9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522d4c35-b548-4432-90ae-af4376e1c4b4"/>
    <ds:schemaRef ds:uri="http://www.w3.org/XML/1998/namespace"/>
    <ds:schemaRef ds:uri="http://schemas.openxmlformats.org/package/2006/metadata/core-properties"/>
    <ds:schemaRef ds:uri="http://purl.org/dc/elements/1.1/"/>
    <ds:schemaRef ds:uri="cee99ee9-287b-4f9a-957c-ba5ae7375c9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7EFA376-B777-4709-9499-1FEA8FF562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8867</TotalTime>
  <Words>308</Words>
  <Application>Microsoft Office PowerPoint</Application>
  <PresentationFormat>On-screen Show (4:3)</PresentationFormat>
  <Paragraphs>145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Steph Hendry Taylor</cp:lastModifiedBy>
  <cp:revision>252</cp:revision>
  <dcterms:created xsi:type="dcterms:W3CDTF">2019-07-05T11:02:13Z</dcterms:created>
  <dcterms:modified xsi:type="dcterms:W3CDTF">2021-12-30T15:01:34Z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